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443327"/>
            <a:chOff x="4761884" y="944156"/>
            <a:chExt cx="2715541" cy="5443327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82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搜尋結果繪製至地圖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571</Words>
  <Application>Microsoft Office PowerPoint</Application>
  <PresentationFormat>寬螢幕</PresentationFormat>
  <Paragraphs>140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97</cp:revision>
  <dcterms:created xsi:type="dcterms:W3CDTF">2019-07-26T17:07:00Z</dcterms:created>
  <dcterms:modified xsi:type="dcterms:W3CDTF">2021-04-13T09:36:28Z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